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85D57-020A-3443-51AD-D4EEA9641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E7A785-601E-4077-D2B7-8B95EA74C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15885-1F14-7A67-D064-CFB5A4D2B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CA504-F448-FCD1-25D3-D627AB208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52AB1-519F-09DC-1B84-5872AD664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40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9957A-E351-5016-1F37-D2090CAA2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6834D1-08DD-F327-D12B-76BAC3DF2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3F34C-3193-DD2F-3BE5-F91676DA8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B02DD-99C1-8D4D-7AA3-90F024C2C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76302-AAB3-E90C-6239-3266618B8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09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705BEF-8B11-7C17-1ED3-F2B0034A8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8EE2D8-8733-CDAE-F3E6-69E2B94AC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534CC-583F-04E4-A82C-C82682D33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6733E-3D87-C4FD-23A1-24FE6276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FEE92-D7C6-6DFE-5D03-A7CC56FFA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97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654F-8E39-EE43-E848-ECB57C14E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1EBB1-8085-0162-079C-2DB5AA474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E9CD9-DFBC-CBA9-8AC1-8EB7D37D8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7FFE1-7496-3D4E-BAB2-1F72E7D8A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A0678-5305-61A7-7958-80A8CE69C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5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0030-4B90-93D9-B6CD-35C746CA7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44A0D-7DEF-47C8-5561-B00383989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D0142-5436-B855-59B7-16087DEBD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17A23-9418-DB94-2AAF-453A7C355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5FB67-9200-C52D-BEA0-5EF293956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162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C1597-5EA5-D225-102D-BC381BF95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9D36B-FD5A-7703-A8D4-51B5AF91A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36BA6-70F0-EC59-072B-052209843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C1A01-E995-2A79-6AED-BDE40E5DD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01187-F083-9318-4FBE-1B7EA97BC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747544-0D9D-7AD0-C299-9326A283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44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38D4F-F793-C144-9345-125B62BD3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3B7C15-02D4-75A6-59D9-681B1F95A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3BBA77-A001-E837-58BB-4E6C14A10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A642AF-56E3-87C2-6F53-2867B833D9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E91268-348B-6F12-C825-335E6B2D5C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C101A1-5A31-1676-3C65-A99BEB934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4D1950-307F-0494-A03E-04828FC0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6738CE-6545-9840-F62E-DCDF3758E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05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EB508-3CD2-4B35-D4EF-D0FDCA067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0A9EE4-80DA-1C58-4E7C-59E1C2A48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D51C69-3C70-2FDE-20C1-74C1D8D6D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D4C0F-F87C-BD94-76C2-EB5446026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001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96D8EE-D561-32E5-5444-099AA5D96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54E2A6-5684-EE8A-5353-933F1013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90225-7426-2377-6BB5-4E1C302AE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835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969BA-4CD1-EC14-6EB4-38131B0CB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02B36-B16E-5DC3-C51E-BE525E5A3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BB302-836F-996E-12E0-6E5CCF5208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C7CF12-9545-B3A2-C384-B40BB8B84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63BB6-AAFE-5979-702D-4540BEFC7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66BCA3-F85A-F597-4E04-C2DA6F21D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587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EE850-461B-A22D-0771-93BFFCCF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2EEDEB-937B-FDFD-B3F6-26BD6EF9AB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A8C350-00E0-69EC-C342-1472E9F85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E5AED-1C33-4924-C837-6E515F20E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AA716A-18DE-2F38-A2DF-7A591C536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37893C-478F-CDBD-617C-E62B82B86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283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015C3F-5CCA-F486-3256-0E4007F8E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5BDBA8-284B-649E-F8E3-1FACDCB79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3DF63F-0311-28FC-8FDE-2B52A1447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42BDD4-23D9-4C9B-AABE-5D90D3FCE2D8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0BBE0-7E6A-EE34-09FD-9D81CB99F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BB8D2-AF72-D936-C381-9E09293C6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70C7E3-EA62-41F3-AF91-EF8B72D4F5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61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5E7A3-5253-0F76-4484-0D47699D2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Services 4 Schools | Strictly Education | Schools &amp;amp; Academy | Payroll | HR  | Finance">
            <a:extLst>
              <a:ext uri="{FF2B5EF4-FFF2-40B4-BE49-F238E27FC236}">
                <a16:creationId xmlns:a16="http://schemas.microsoft.com/office/drawing/2014/main" id="{EF14E145-17A6-BB2A-6E29-F3D2B3225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78" y="4021331"/>
            <a:ext cx="762016" cy="66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41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8CCAD-39A9-ABC2-02A2-2948DEE8B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D42BC9-3D3D-9D76-33F5-433938B03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Services 4 Schools | Strictly Education | Schools &amp;amp; Academy | Payroll | HR  | Finance">
            <a:extLst>
              <a:ext uri="{FF2B5EF4-FFF2-40B4-BE49-F238E27FC236}">
                <a16:creationId xmlns:a16="http://schemas.microsoft.com/office/drawing/2014/main" id="{068EDABB-01FE-88AC-94EB-1AA2E73BE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3542" y="97279"/>
            <a:ext cx="631380" cy="55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438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BD298-2DAC-6CDF-0B49-8F87C4C4F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AF4D05-70EC-574D-2B59-234157B43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Services 4 Schools | Strictly Education | Schools &amp;amp; Academy | Payroll | HR  | Finance">
            <a:extLst>
              <a:ext uri="{FF2B5EF4-FFF2-40B4-BE49-F238E27FC236}">
                <a16:creationId xmlns:a16="http://schemas.microsoft.com/office/drawing/2014/main" id="{4223436B-41F3-C77D-78D0-2AB1DCB04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085" y="5235336"/>
            <a:ext cx="631380" cy="55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785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39350-8754-642D-0E0C-261C30FF1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84F26C-C276-68BC-7937-49DE4DC07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Services 4 Schools | Strictly Education | Schools &amp;amp; Academy | Payroll | HR  | Finance">
            <a:extLst>
              <a:ext uri="{FF2B5EF4-FFF2-40B4-BE49-F238E27FC236}">
                <a16:creationId xmlns:a16="http://schemas.microsoft.com/office/drawing/2014/main" id="{CFFE6E01-48B4-2DC6-B64B-548A8331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620" y="5082936"/>
            <a:ext cx="631380" cy="55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72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53D06-43CB-DA78-9B11-6716C034D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A1A9DE-4001-36D1-296C-365AA1B96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Services 4 Schools | Strictly Education | Schools &amp;amp; Academy | Payroll | HR  | Finance">
            <a:extLst>
              <a:ext uri="{FF2B5EF4-FFF2-40B4-BE49-F238E27FC236}">
                <a16:creationId xmlns:a16="http://schemas.microsoft.com/office/drawing/2014/main" id="{FC5CA044-1714-0D07-D297-1445D4AFF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620" y="5093822"/>
            <a:ext cx="631380" cy="55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229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Sandra Wiseman</dc:creator>
  <cp:lastModifiedBy>Sandra Wiseman</cp:lastModifiedBy>
  <cp:revision>2</cp:revision>
  <dcterms:created xsi:type="dcterms:W3CDTF">2026-09-02T05:49:17Z</dcterms:created>
  <dcterms:modified xsi:type="dcterms:W3CDTF">2026-09-02T06:17:16Z</dcterms:modified>
</cp:coreProperties>
</file>