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2" d="100"/>
          <a:sy n="32" d="100"/>
        </p:scale>
        <p:origin x="2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32690-E6B6-360D-4537-E292F49A7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0AE8AF-6349-2DFD-6498-11680D81D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96AE5-B708-453E-33A5-23310DD1D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8586-9C4D-4E55-AB1D-BDBF99F9C8BD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7F796-0C16-7537-E270-8D705E57B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DF155-8B75-3776-9D27-081BAA28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24BA-7F94-46DB-B866-9C42DB7AE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92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73D1-B275-ED8A-3132-9ECDA2A2E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1465A9-4A71-EFA3-4A29-9C75E2CE1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72051-59BC-D12A-2DEB-93AC36E6E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8586-9C4D-4E55-AB1D-BDBF99F9C8BD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040C5-3E26-591E-32FF-A96B1355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FCAD5-6BDD-AE6D-B05C-7FD11E828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24BA-7F94-46DB-B866-9C42DB7AE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70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FFBCD-5208-35FD-F8CA-97A5720BD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BE328-DA9A-5FA7-55BF-9D6DB81AC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78937-0676-025D-89EC-3E754E941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8586-9C4D-4E55-AB1D-BDBF99F9C8BD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EF8F6-ED18-0BE5-ED73-8F95A0849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B49CB-DED8-8106-A6D0-62B9A1426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24BA-7F94-46DB-B866-9C42DB7AE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72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B7B0-00FA-0E3E-999F-E8B4C7D69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8591C-4996-6802-CCEB-381F2C105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7DC7D-5220-8061-1C6B-585152DE2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8586-9C4D-4E55-AB1D-BDBF99F9C8BD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78F73-7B7C-368B-8422-29AF6F0EE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0337D-F5CD-E338-1720-E0D234A4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24BA-7F94-46DB-B866-9C42DB7AE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77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C214F-F0C4-B027-E950-056B03D1F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AA595-77A5-3F65-3BAD-A35BC3EFD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E9080-B6C4-4345-FBCE-04018BD1C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8586-9C4D-4E55-AB1D-BDBF99F9C8BD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A2A58-0861-E199-68F0-A8B488F0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9CE86-0D01-BA1A-B28A-76EA065A6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24BA-7F94-46DB-B866-9C42DB7AE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64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7FC99-A6C1-6571-FE93-885BCFEDE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0033-7C5E-1F76-D493-7072F44EC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C746B-B6B5-26A4-2297-F0DC3DE64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733BE-15F5-CCE0-C8D5-A00F77F53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8586-9C4D-4E55-AB1D-BDBF99F9C8BD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1FAD5-7D78-667D-6D8C-9AC6D47F1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B7A6A-862E-77CD-1B20-E1DD2C7C8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24BA-7F94-46DB-B866-9C42DB7AE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34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EB38C-AF15-554E-0753-A8C88C740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D4725-ABEE-CC1E-01D5-15A8F7134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A5148-D0CD-EB46-9667-4F4882EDB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9D0BA2-B119-8AE5-34C0-40E92B1A4A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4C432-72E9-25B0-C60E-1B7006C09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59B2FA-9A24-40F0-13F6-D2A08C61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8586-9C4D-4E55-AB1D-BDBF99F9C8BD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C24B80-4B40-0AAA-D889-E06C326F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5FE0B0-503D-9974-21A7-C7F5930C0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24BA-7F94-46DB-B866-9C42DB7AE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3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5F66-B5EB-335A-ACE2-3DDF3954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F3C6D8-7760-A864-9E6B-EB0BFC7DF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8586-9C4D-4E55-AB1D-BDBF99F9C8BD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E121E6-1046-0218-E138-91AF4B68D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2A39B2-043E-6148-AD1C-B9EF11F6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24BA-7F94-46DB-B866-9C42DB7AE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49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5F5DD-8876-F4BF-22D5-AFB24BFE7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8586-9C4D-4E55-AB1D-BDBF99F9C8BD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711712-6285-4A1A-87C2-7FE06588F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4A505-5F4B-0C0F-6FA0-0C7EC0605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24BA-7F94-46DB-B866-9C42DB7AE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27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6660-8E07-C75E-A427-315E64768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C4596-1D5E-E685-E26B-EEC7A9CC4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084F25-0B60-E78E-2B05-F192B6167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36818-7656-504A-3F3D-E0B05AA83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8586-9C4D-4E55-AB1D-BDBF99F9C8BD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9488A-3BD6-D17D-3534-548877096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3A5AC-570E-90C0-9E6B-02080B44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24BA-7F94-46DB-B866-9C42DB7AE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888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2A2D8-983D-F207-A198-42665812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3D5BB-0A4A-292A-55A2-C26D3FB4D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0809A-EC34-E1C9-4B6A-E2E2A361E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B70D6-4D61-DF17-B988-5BA7FF25B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8586-9C4D-4E55-AB1D-BDBF99F9C8BD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AC267-065B-D91E-F112-64E42FAC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574B6-832D-A93F-A7C0-DBA98AB43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24BA-7F94-46DB-B866-9C42DB7AE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67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A8AB4B-ABD9-76E0-1AF9-7EEC41F4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C50AA-6300-BD81-CF04-D4369B6DD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43609-EEA0-5085-1495-6B6FAF370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EF8586-9C4D-4E55-AB1D-BDBF99F9C8BD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A0F58-DB9E-DED9-4FC7-C2DAC029C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D5C69-E10A-EF87-E411-7E98B893F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EF24BA-7F94-46DB-B866-9C42DB7AE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59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purple cover with a white square and black text&#10;&#10;AI-generated content may be incorrect.">
            <a:extLst>
              <a:ext uri="{FF2B5EF4-FFF2-40B4-BE49-F238E27FC236}">
                <a16:creationId xmlns:a16="http://schemas.microsoft.com/office/drawing/2014/main" id="{6578B070-CF7E-6EF3-6DD7-2732CE6E3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B09F0A-B84A-F94B-28D9-5711A5F96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142" y="0"/>
            <a:ext cx="799858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94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C4BAF-F27B-FBD7-A310-7380D4582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black text&#10;&#10;AI-generated content may be incorrect.">
            <a:extLst>
              <a:ext uri="{FF2B5EF4-FFF2-40B4-BE49-F238E27FC236}">
                <a16:creationId xmlns:a16="http://schemas.microsoft.com/office/drawing/2014/main" id="{6337FC85-1AE4-1EBD-8F21-97B9BF41F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D9E075-4FBA-CE04-EC79-D1FEC8666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142" y="0"/>
            <a:ext cx="799858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6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597A7-4FC5-205B-65D9-17B2F846F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AI-generated content may be incorrect.">
            <a:extLst>
              <a:ext uri="{FF2B5EF4-FFF2-40B4-BE49-F238E27FC236}">
                <a16:creationId xmlns:a16="http://schemas.microsoft.com/office/drawing/2014/main" id="{34D788FD-EF3B-B9A6-7052-22D630B06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9C1339-17EC-EA03-167B-372E1C4D7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142" y="0"/>
            <a:ext cx="799858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6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1F83F-8F92-4A4E-6696-022AEB54B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853526DA-AE06-9B8C-1F2F-A1DEFED8B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A60207-045F-17D9-7AC7-F2B3D2CB7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142" y="0"/>
            <a:ext cx="799858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84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F8D49-D634-E11D-ABB8-1F0987922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14A0C0DF-5529-1E37-D54C-949A2F47E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CF5A07-6E97-E38C-93C4-2376D3E8C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142" y="0"/>
            <a:ext cx="799858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73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081E1-BEEF-BC82-0E54-C36653D65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ild drawing on a white paper&#10;&#10;AI-generated content may be incorrect.">
            <a:extLst>
              <a:ext uri="{FF2B5EF4-FFF2-40B4-BE49-F238E27FC236}">
                <a16:creationId xmlns:a16="http://schemas.microsoft.com/office/drawing/2014/main" id="{986D7D8A-B0ED-49FC-FFAD-78A1B4AF5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D9591F-02A5-8CE4-70AE-2E30D21C2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142" y="0"/>
            <a:ext cx="799858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0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A96BE-BB11-04DD-C38F-F302645B8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playing with blocks&#10;&#10;AI-generated content may be incorrect.">
            <a:extLst>
              <a:ext uri="{FF2B5EF4-FFF2-40B4-BE49-F238E27FC236}">
                <a16:creationId xmlns:a16="http://schemas.microsoft.com/office/drawing/2014/main" id="{90BEA72E-1D1A-D3E6-DAE9-CEAA731BB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F4D8B3-9DE2-1953-8E71-762794032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142" y="0"/>
            <a:ext cx="799858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7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ADF4F-51B0-F229-661F-827A0AD33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's information on a blue background&#10;&#10;AI-generated content may be incorrect.">
            <a:extLst>
              <a:ext uri="{FF2B5EF4-FFF2-40B4-BE49-F238E27FC236}">
                <a16:creationId xmlns:a16="http://schemas.microsoft.com/office/drawing/2014/main" id="{6B042024-DE88-4343-387A-5990B2550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BE72F9-6E3C-2512-9312-D6BFCA287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142" y="0"/>
            <a:ext cx="799858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46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2D70D-DD90-8EBE-CFA2-B932B448D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ild drawing on a blue background&#10;&#10;AI-generated content may be incorrect.">
            <a:extLst>
              <a:ext uri="{FF2B5EF4-FFF2-40B4-BE49-F238E27FC236}">
                <a16:creationId xmlns:a16="http://schemas.microsoft.com/office/drawing/2014/main" id="{000273BF-F278-AF83-6062-563962E63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EE4C0B-C412-8A81-2CF6-50083C94F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142" y="0"/>
            <a:ext cx="799858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6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Sandra Wiseman</dc:creator>
  <cp:lastModifiedBy>Sandra Wiseman</cp:lastModifiedBy>
  <cp:revision>2</cp:revision>
  <dcterms:created xsi:type="dcterms:W3CDTF">2025-07-09T09:50:52Z</dcterms:created>
  <dcterms:modified xsi:type="dcterms:W3CDTF">2025-07-09T09:53:49Z</dcterms:modified>
</cp:coreProperties>
</file>