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0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11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314" r:id="rId39"/>
    <p:sldId id="294" r:id="rId40"/>
    <p:sldId id="295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2" r:id="rId55"/>
    <p:sldId id="31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11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A124-02F2-D206-BDB7-7E6CACBF3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52B3F-D0AA-ED3C-8054-99BA63920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A0A63-4CEB-B625-60B4-C68B0B83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25950-87A3-D666-9FD2-CFAE14C0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76EF5-8835-21FD-789B-9689F73C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79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C876-35BA-EC8B-E46A-11E9D2A5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6F074-2631-2F50-0DE0-C7A9D0E9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5DCDA-0ADB-3E5A-5A42-1356A13BD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593D4-5EE8-30A0-2F16-D65034BE2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8BB66-62EB-2241-9476-B8D5D05A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1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B26E5-A87D-1016-C166-150DF1A12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DA1E1-110E-CE6E-0F6E-39F75C761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027D5-32F8-A420-E92F-648DCEA2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D803A-0B5F-8D8F-DF67-71F2D1B5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1DB88-69F2-FDA3-2CB7-D784A7C08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05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91085-B98D-72BC-E8CA-D82C2489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6E3A1-1D5B-54BB-83F7-224CF13A7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AB9FB-11E2-037B-AE7E-6E25C093C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5CAE5-0592-E89C-C052-FC855EC9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9D2D-1F72-B4AD-97D2-4F7FBF5B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7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AA57-E603-735C-80CD-DDF206B1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22C75-5E3C-C1EB-30C7-4ABA86B3E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26804-F8F9-2F72-7297-9696CD1D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CA028-E096-0438-B19B-B3321918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4F60-B5DE-FBD2-C626-879ED586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07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AE53-42E9-7C74-49FA-0ED04E14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BE08F-CA40-81DE-1B03-CD34056BA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96AB0-74C1-398D-A06E-9A3F374748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80849-0F18-2DCD-17E0-591668A5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0BD70-D6F0-191C-51B9-F8CB793B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14DF2-BA0E-3E57-0541-AC67B8BE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5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697F-71A4-B0E6-9715-650FC991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4FCFB-A1ED-7862-40F7-6269BB0DA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852DB-0E1E-1969-A19F-C5D071BF3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62A92-941F-12F7-A495-302F9A98B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C8C28-CBB7-A611-5C54-E91701714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935AC1-3622-BDEB-F3BC-799EA0D1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6A5EB-9F07-3C01-51E9-B6A02513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18A7A-76B7-DCDF-90CD-D3671C7F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0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E1AD3-D47F-4BEC-1C0A-726445F27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A201D-F689-9BED-1C66-0C32BF6B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2183D-C846-0206-0BE4-84D1AEE35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BB52A-93E5-B250-0358-4919967B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4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48460-A13D-5528-C490-563F4B562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6C42C-5B62-9A77-1A24-1330291D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AF6A3-523A-85D0-1ABB-188D3191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2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C973-C757-024B-46F6-54D1E1A2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BFB93-B7B3-7A55-6F47-23C40DD8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4B187-A650-7769-D0E6-360F7919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6F527-3CA1-0D7F-3DCE-9EA41FB9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8ECD7-9640-19A2-7250-25BFA813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0FB96-F438-B5B0-4436-DF22FDD3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28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E291-3F7C-9554-1B33-53130CB1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B0FC63-2EAA-1F7E-80D9-8FB6C6FAB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8B5E3-3139-B197-87EB-F84EA7865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67608-9E8C-346A-6197-DBD7FF795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73DFC-03E2-E760-7A56-2E11B9840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FD520-9E42-EF5F-0CAE-E62FB8A1B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279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53B561-E966-BCAD-9D04-398989B0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4648-8B69-13A9-7B62-D905341AD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3FC4-174B-00A7-7401-E951AF58E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3BDBEE-5ED8-4CE1-B847-7332E38CAD4D}" type="datetimeFigureOut">
              <a:rPr lang="en-GB" smtClean="0"/>
              <a:t>09/07/2025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58301-D78A-F9C4-F03C-5BABB1296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287A6-78F2-45C9-1B0E-4FD4336A8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FFC28-8D65-47F5-A9D8-167F084EC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4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with a pink screen&#10;&#10;AI-generated content may be incorrect.">
            <a:extLst>
              <a:ext uri="{FF2B5EF4-FFF2-40B4-BE49-F238E27FC236}">
                <a16:creationId xmlns:a16="http://schemas.microsoft.com/office/drawing/2014/main" id="{2AC89F17-6BBE-EDC9-7692-9B81BB1C2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B518976-A47C-6D0F-AC21-F625F0803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2" y="788274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304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questionnaire&#10;&#10;AI-generated content may be incorrect.">
            <a:extLst>
              <a:ext uri="{FF2B5EF4-FFF2-40B4-BE49-F238E27FC236}">
                <a16:creationId xmlns:a16="http://schemas.microsoft.com/office/drawing/2014/main" id="{3FE5D998-749C-75DC-0137-D3CE32509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368E9BD-DFB7-16CE-2871-21C9B300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4963885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2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CCC97BF-217D-C5FA-9E43-04F2E433D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6DEB427-AD89-6345-3EA8-A5C9CF30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6" y="4963886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CD7DEB2-5459-47BA-C892-D45D6843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4" y="5759660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67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2E114C4-0719-0A9B-685C-A5EA6D99F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3BB4285-0C19-2F81-CC36-578F1699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3" y="5017367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06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7F3FCD5-23B4-98CB-ABF3-730FC870D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B793674-142E-503F-02BB-A5C2C05B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0" y="3863482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070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6D23F7-A014-3264-7A1C-99A51376C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A704E11-EAFF-E653-27F9-FB9D90B0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" y="2710543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3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4338011-816E-2EFD-91D8-5EF0D0DE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E1666B9-12A7-AEE3-D718-45973963B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878" y="2835120"/>
            <a:ext cx="587836" cy="51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6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EFF9109-271E-78BD-FB12-37E959AAE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4CC2459-5D65-7B30-0D97-8657A18B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021" y="5878285"/>
            <a:ext cx="494032" cy="43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6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FE90E1-C3C8-4980-DFA9-B6DA9E48D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2AADDA2-1BE3-3A6F-5A3A-A606CE02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65" y="4441371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23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green text&#10;&#10;AI-generated content may be incorrect.">
            <a:extLst>
              <a:ext uri="{FF2B5EF4-FFF2-40B4-BE49-F238E27FC236}">
                <a16:creationId xmlns:a16="http://schemas.microsoft.com/office/drawing/2014/main" id="{D4638201-321F-B5F9-D216-83A2D44B1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F217E5B-B861-7D78-BA5E-0D2899BD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8479" y="5007428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81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character on a blue background&#10;&#10;AI-generated content may be incorrect.">
            <a:extLst>
              <a:ext uri="{FF2B5EF4-FFF2-40B4-BE49-F238E27FC236}">
                <a16:creationId xmlns:a16="http://schemas.microsoft.com/office/drawing/2014/main" id="{41E7FC75-A7D2-21D4-C58E-627971FED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0543CCB-0FD4-5128-567C-CD67887F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3" y="4931228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1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CD0E686A-3582-4BD0-31D8-07B75F73A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8DA-FC3C-42E3-3B91-01ECBFE1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18" y="5965370"/>
            <a:ext cx="483835" cy="4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91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A8E0D9-BCA3-2635-ACCC-2E052A803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4512FF5-F43D-4761-3D93-CCB9B976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5" y="5344885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20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8EC07C77-767D-62E3-3245-5EEEA6D9A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93BFB97-7BAA-F6F9-B3DF-87260B26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31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98A158-631A-651E-DCB7-32C30BDA7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BE36E30-A658-C496-17FB-4EB62815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741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website&#10;&#10;AI-generated content may be incorrect.">
            <a:extLst>
              <a:ext uri="{FF2B5EF4-FFF2-40B4-BE49-F238E27FC236}">
                <a16:creationId xmlns:a16="http://schemas.microsoft.com/office/drawing/2014/main" id="{9F8FA800-96DB-9DC1-DEB5-CCEB25379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3313A4C-865D-5CE3-575A-52D96FFD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62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3018D14-754C-1697-54C4-A06AD23AA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CE74F0A-1EFA-27F6-F22E-42A8D124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058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7EA3F8A-1521-49D4-F0F5-BBEEB9277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6CCF2E2-45CB-8426-641D-411E9E8F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041" y="4984508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0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97182C12-9DBA-D145-FCB5-64FF06C37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6332BC38-D72F-D8E3-231D-5C16D118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13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4A54994-49AC-1CB3-4E71-75B2B557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79563DB-7C3C-E898-F614-8A91707E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19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text on it&#10;&#10;AI-generated content may be incorrect.">
            <a:extLst>
              <a:ext uri="{FF2B5EF4-FFF2-40B4-BE49-F238E27FC236}">
                <a16:creationId xmlns:a16="http://schemas.microsoft.com/office/drawing/2014/main" id="{8FC92AD1-A550-DEDF-1D90-1685BCCFA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343EE1A-0CFE-C25B-0997-2A15BA8A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4" y="47596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511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book&#10;&#10;AI-generated content may be incorrect.">
            <a:extLst>
              <a:ext uri="{FF2B5EF4-FFF2-40B4-BE49-F238E27FC236}">
                <a16:creationId xmlns:a16="http://schemas.microsoft.com/office/drawing/2014/main" id="{B1335C55-AAD6-7999-1A78-EB3DCE78A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815ACBB8-FCEF-B03D-7463-77DD2C91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641" y="5782951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01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card with text&#10;&#10;AI-generated content may be incorrect.">
            <a:extLst>
              <a:ext uri="{FF2B5EF4-FFF2-40B4-BE49-F238E27FC236}">
                <a16:creationId xmlns:a16="http://schemas.microsoft.com/office/drawing/2014/main" id="{4AA7E679-D7BB-9FDD-26F3-EC867108F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009E688-FD80-31CD-2405-22326BB28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506" y="5300813"/>
            <a:ext cx="544294" cy="4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33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chart with text&#10;&#10;AI-generated content may be incorrect.">
            <a:extLst>
              <a:ext uri="{FF2B5EF4-FFF2-40B4-BE49-F238E27FC236}">
                <a16:creationId xmlns:a16="http://schemas.microsoft.com/office/drawing/2014/main" id="{A3A96CCA-5F6A-65F3-CB04-3B6D71DE4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ECE884C-609A-D12F-779A-0949D21A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29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4CCE61BA-D36A-B048-3969-6DDAE3ABF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4C99C00-F012-25F5-D436-61283EAB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033" y="0"/>
            <a:ext cx="740167" cy="64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6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ign with black text&#10;&#10;AI-generated content may be incorrect.">
            <a:extLst>
              <a:ext uri="{FF2B5EF4-FFF2-40B4-BE49-F238E27FC236}">
                <a16:creationId xmlns:a16="http://schemas.microsoft.com/office/drawing/2014/main" id="{A1E805DA-9166-3E87-8059-5020E4EE4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5703E17-2621-5A00-D15D-9479D3FB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298" y="2734951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867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11FDADB-FD5E-262A-F9A1-8D0290766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45C2827-C823-71E5-6D66-C411E662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640" y="5540829"/>
            <a:ext cx="546235" cy="47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CA74900-14FA-A9B5-66B2-19F6B2449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FDC7890-4C7A-7140-782B-33495592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869" y="4985658"/>
            <a:ext cx="583480" cy="51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60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496A1C-CDC2-C637-0B32-ABF54241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EB2F309-95BC-859D-8673-88DE70F2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241" y="3141847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90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board with text and words&#10;&#10;AI-generated content may be incorrect.">
            <a:extLst>
              <a:ext uri="{FF2B5EF4-FFF2-40B4-BE49-F238E27FC236}">
                <a16:creationId xmlns:a16="http://schemas.microsoft.com/office/drawing/2014/main" id="{52B2D0E1-A41F-E561-0C5F-CB63AD88A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17FBB9C-0404-BC4C-F263-18F9D346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646" y="3182009"/>
            <a:ext cx="563354" cy="4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56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472A0E-CF19-4CBF-17AD-84595BC66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2839FAC5-6136-BC16-0A70-10E5F43F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928" y="2999052"/>
            <a:ext cx="589644" cy="5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230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465D428-26EC-06E9-BC91-B0E4C3710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E497516-EA4A-DFF4-7BF9-DFBA3E69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46" y="5503713"/>
            <a:ext cx="589644" cy="5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634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text and images of a bottle and pencils&#10;&#10;AI-generated content may be incorrect.">
            <a:extLst>
              <a:ext uri="{FF2B5EF4-FFF2-40B4-BE49-F238E27FC236}">
                <a16:creationId xmlns:a16="http://schemas.microsoft.com/office/drawing/2014/main" id="{2CCDBBEB-D975-1F44-7E47-C12575959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660630FC-A671-FDD8-85B3-70A0CC25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612" y="6185723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32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board with text and a person standing next to a computer&#10;&#10;Description automatically generated">
            <a:extLst>
              <a:ext uri="{FF2B5EF4-FFF2-40B4-BE49-F238E27FC236}">
                <a16:creationId xmlns:a16="http://schemas.microsoft.com/office/drawing/2014/main" id="{BB308499-454D-E5DC-0D6B-F36ABF475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8D96ACD-E89E-E03A-4EA2-B5CD1B95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63" y="5431971"/>
            <a:ext cx="518861" cy="4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322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CDE45B63-72EB-71A4-22A9-EA62BCF9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726" y="0"/>
            <a:ext cx="600531" cy="5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A00685-A564-DADF-5F08-DF8B8D2F9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ADA3537-FC81-2DF2-59A2-B69F54F0A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871" y="0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600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health issue&#10;&#10;AI-generated content may be incorrect.">
            <a:extLst>
              <a:ext uri="{FF2B5EF4-FFF2-40B4-BE49-F238E27FC236}">
                <a16:creationId xmlns:a16="http://schemas.microsoft.com/office/drawing/2014/main" id="{7614D719-23E3-E29B-6FA4-2280DE2E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5446EA7-4C72-9A7A-A030-90ECCFA4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656" y="3772407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74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F1DBE2-5200-5CE2-F672-B3395BAB1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C789643-DD20-3E33-2B46-AB06186D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871" y="0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03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A927E4-1583-9008-917A-47A82C7E7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F89ED03-43AF-08AB-8D40-C796945E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95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1D9CC53-A3D8-4B40-3335-A462B4A4E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AA376154-1209-7B5B-C2D4-138E798E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53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A6E33E3-4147-D225-E619-ADCC9EE8E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7F01BA12-4C94-EA5A-4032-171A93039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343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paper with green text&#10;&#10;AI-generated content may be incorrect.">
            <a:extLst>
              <a:ext uri="{FF2B5EF4-FFF2-40B4-BE49-F238E27FC236}">
                <a16:creationId xmlns:a16="http://schemas.microsoft.com/office/drawing/2014/main" id="{CF0F50D5-481B-3792-6D6E-3369FF797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587C6071-B482-B540-EA29-BE2FFCB1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29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DB4BEAD-1C89-4050-4507-2E7BC8F73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0FAD0E46-922C-D5B8-24EF-ABB7B3E1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24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A2B5D9A0-1284-8F12-F886-2F8ADAB9A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E1D3F8A6-9527-CAB3-1894-9859BB32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36C908E-2D99-D898-F3C3-56D1FCF3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81" y="4474029"/>
            <a:ext cx="360019" cy="31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039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two kids&#10;&#10;AI-generated content may be incorrect.">
            <a:extLst>
              <a:ext uri="{FF2B5EF4-FFF2-40B4-BE49-F238E27FC236}">
                <a16:creationId xmlns:a16="http://schemas.microsoft.com/office/drawing/2014/main" id="{CCFE5DDA-EB85-5398-879C-46104F1A4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DE46CB30-5E31-8FD5-9392-1E53FD40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5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lage of children&#10;&#10;Description automatically generated">
            <a:extLst>
              <a:ext uri="{FF2B5EF4-FFF2-40B4-BE49-F238E27FC236}">
                <a16:creationId xmlns:a16="http://schemas.microsoft.com/office/drawing/2014/main" id="{B66C7DB3-45FB-ACBB-CB6A-5A949CC61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936F1D2-D91C-E6A2-B455-5396EDD9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60" y="0"/>
            <a:ext cx="762016" cy="6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554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D6570EA-C571-FF9C-FB37-C151705AA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859E001-D54B-9ABA-6AA1-FCCE12D3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379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uiz with text on it&#10;&#10;AI-generated content may be incorrect.">
            <a:extLst>
              <a:ext uri="{FF2B5EF4-FFF2-40B4-BE49-F238E27FC236}">
                <a16:creationId xmlns:a16="http://schemas.microsoft.com/office/drawing/2014/main" id="{1C6BFC34-A7DC-26E9-2BFD-A13D04EDA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1221C75-9483-688F-D31F-FD62A31D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12" y="35294"/>
            <a:ext cx="654959" cy="5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257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1F079A5-0EF7-D88E-BBDD-A77DCDB18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6E4897BF-E181-5185-09D1-C3385F08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613" y="0"/>
            <a:ext cx="583480" cy="51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05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CA6186-222B-20C6-C9C0-D3A136EB1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C464548-CB0A-B54F-1D92-2E4003EB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024" y="87085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919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77A18-BEFF-2CE9-0827-78E0E6230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19F775-E111-466B-D631-C53854ED5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3041974F-114B-FC51-D108-F7ECE625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224" y="0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18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F705D-4F48-3B72-22A3-C7C7990EE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BA7CE08-7AD4-B987-564D-0E6787D9C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9DB67237-54A3-613C-172D-A90CBBB06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652" y="195942"/>
            <a:ext cx="578976" cy="5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2005A3-171F-A6F1-55D8-6BFFA8076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F992CA30-273F-562C-19C9-3A22137A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83" y="0"/>
            <a:ext cx="481617" cy="4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1CDEADC2-CAE1-6A4D-6631-BA5A2C01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82" y="-1"/>
            <a:ext cx="481618" cy="4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4A06FB57-B920-55BB-2F31-F0D8D1C5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381" y="-2"/>
            <a:ext cx="481618" cy="4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17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1ED52E-F32A-0D9C-A599-FA14D2F80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A26CBFE5-02E1-6D84-17BC-71C1BEBE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6" y="4985657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6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6358938-CFDE-261E-EDEF-068697BCF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DA7CE81-CEC5-EF73-C3CD-73632279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6" y="5018314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5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836754-EAF5-A6C9-0D9B-EBE4977E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Services 4 Schools | Strictly Education | Schools &amp;amp; Academy | Payroll | HR  | Finance">
            <a:extLst>
              <a:ext uri="{FF2B5EF4-FFF2-40B4-BE49-F238E27FC236}">
                <a16:creationId xmlns:a16="http://schemas.microsoft.com/office/drawing/2014/main" id="{BD90C30F-4199-DBA0-1EDD-CB2313C95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0" y="4942114"/>
            <a:ext cx="345058" cy="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469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Sandra Wiseman</dc:creator>
  <cp:lastModifiedBy>Sandra Wiseman</cp:lastModifiedBy>
  <cp:revision>15</cp:revision>
  <dcterms:created xsi:type="dcterms:W3CDTF">2024-06-27T11:18:49Z</dcterms:created>
  <dcterms:modified xsi:type="dcterms:W3CDTF">2025-07-09T09:58:06Z</dcterms:modified>
</cp:coreProperties>
</file>