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2" d="100"/>
          <a:sy n="32" d="100"/>
        </p:scale>
        <p:origin x="11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3B51F-152B-0B60-9CD4-C51ACBD6B5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432FCD-E789-BA6F-5545-458C0CF4A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61FC7-FB5A-562B-4510-619365058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C5D5-6948-46C0-874E-0689F9583D10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2B07F-CCBC-1187-ECBC-90D88C6B7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E16F0-C37F-AE0D-EE53-7C1177842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F96-46F8-4C39-9B1F-13B2E506C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273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77B02-38DA-1C8C-E75D-C66868E4A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43E95F-D984-294B-1A8F-FE57865ECF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47264-36C5-7BE3-0E70-517554A93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C5D5-6948-46C0-874E-0689F9583D10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7E8A0-D27A-CE84-A2D8-05D518DA2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354C8-1108-94F9-9B46-3B6EE2998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F96-46F8-4C39-9B1F-13B2E506C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65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753D8F-F165-4F94-329C-015021E5FA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54BBD9-5387-8ED3-599D-C671C3CBE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E831F-8B8D-19B6-B7E9-412CDAA4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C5D5-6948-46C0-874E-0689F9583D10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CAD18-7BE7-0573-3881-27FADA9AF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055C9-AF49-12D1-69BD-F3D5D574B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F96-46F8-4C39-9B1F-13B2E506C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056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87323-79AE-46C4-27FE-31348197E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DE3FA-13BA-1BD6-287E-9361335C3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3012A-195C-441D-5D78-24DCEC6B7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C5D5-6948-46C0-874E-0689F9583D10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4974B-7D94-55F3-8352-3541427C6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478A1-CEEA-87DC-785A-D41797652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F96-46F8-4C39-9B1F-13B2E506C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99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8370F-4C45-5323-091F-0E5FDC2E1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67F9B-C1B6-F074-ED3E-6EAA226AA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B83AB-9CBA-89BA-7FCA-7D043FA5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C5D5-6948-46C0-874E-0689F9583D10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0C412-3A46-C9CF-E103-CD6B8E4C4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F2DA9-A578-F9F3-8773-179BF9AD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F96-46F8-4C39-9B1F-13B2E506C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596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E7C2F-D6CC-2C83-1BCB-A06E917DD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F592B-F672-E5C2-D663-3424338232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D19EBC-A0A5-D646-BCED-D36F1EDA9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A2EDD6-AC19-7F38-7FC9-AB41F5258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C5D5-6948-46C0-874E-0689F9583D10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AAF8B-57A4-58D3-20A9-4F2084AA2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D0BF3-6185-2A11-7302-BB4676DB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F96-46F8-4C39-9B1F-13B2E506C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215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A6410-7877-962C-C756-2C6A69957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B775D-2883-CC61-B71C-429767CDF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6A9D71-AB51-F082-ECD6-B39F7AFC0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E7160D-5D69-8C35-B110-C89EADB41E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1EDFFE-15A5-3796-D826-EFC0270298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856C65-CCA1-688F-58B2-566C51DCF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C5D5-6948-46C0-874E-0689F9583D10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5E8AD-5C73-351B-2E38-2C3AB8372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3E044D-BF67-D111-1A2A-7D2A7C7C1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F96-46F8-4C39-9B1F-13B2E506C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657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E58E5-0765-BA68-5A1C-D786FAEF1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6E4549-2E62-9340-3791-87E6F99E6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C5D5-6948-46C0-874E-0689F9583D10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7DC5E5-18E8-03D6-6253-2D55732C1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0364BD-DDC2-00D9-AD02-CB9E70372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F96-46F8-4C39-9B1F-13B2E506C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440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4A7F0-82DA-0B21-6B55-2F142EDD2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C5D5-6948-46C0-874E-0689F9583D10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5567B2-67C0-9069-BCF7-BE9BB747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1C9E5-F75C-0472-F284-DBA98C44D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F96-46F8-4C39-9B1F-13B2E506C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69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6B59B-AD76-C549-5647-CB5880D58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F98D6-5494-D62F-E4B4-2DA37476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717EB-F7AE-94BA-AA7A-969AC6C99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CF6795-34B3-6721-88C2-8BBC95EDB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C5D5-6948-46C0-874E-0689F9583D10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5D4D-BD5C-F4C7-F48B-1ABDA5B11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687F7-9FC4-B81B-E665-A6C823F4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F96-46F8-4C39-9B1F-13B2E506C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51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57D3A-7CF2-41E7-B365-A1855F0E9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B4721F-07E5-008D-775D-5D80487E4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30FE6D-53A8-3FD9-A435-C487C5BA6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1FFE5-C2DB-C07F-AF22-E5C29584E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C5D5-6948-46C0-874E-0689F9583D10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561892-5E2D-0CC1-5AEC-6985E0787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2AE09A-B216-41F8-ADD1-F93A62D49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F96-46F8-4C39-9B1F-13B2E506C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772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FCE25-2098-7D72-1892-2A3437703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E8D04-254A-1D2E-47F8-0829B596B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343E9-F47D-0926-857A-E44D4BCC2A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BBC5D5-6948-46C0-874E-0689F9583D10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8A892-4296-8C26-5AA0-39DF896608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F49FB-5D83-784B-53CD-B26FBC53B4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9A6F96-46F8-4C39-9B1F-13B2E506C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26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ellphone with two people on a table&#10;&#10;AI-generated content may be incorrect.">
            <a:extLst>
              <a:ext uri="{FF2B5EF4-FFF2-40B4-BE49-F238E27FC236}">
                <a16:creationId xmlns:a16="http://schemas.microsoft.com/office/drawing/2014/main" id="{2CF55DFC-AC72-B208-ACC3-0A3C4246A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0FD0749F-2D8A-F7A3-A5E7-C4D1D0665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801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and blue poster&#10;&#10;AI-generated content may be incorrect.">
            <a:extLst>
              <a:ext uri="{FF2B5EF4-FFF2-40B4-BE49-F238E27FC236}">
                <a16:creationId xmlns:a16="http://schemas.microsoft.com/office/drawing/2014/main" id="{24770988-9B20-1E66-3584-8FA4F2224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B7B93ABA-C2AB-B7AE-219F-F6692A905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596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itting at a desk&#10;&#10;AI-generated content may be incorrect.">
            <a:extLst>
              <a:ext uri="{FF2B5EF4-FFF2-40B4-BE49-F238E27FC236}">
                <a16:creationId xmlns:a16="http://schemas.microsoft.com/office/drawing/2014/main" id="{A8454CB9-E493-0757-BE91-715033879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0ACAF295-1A58-C039-F1CC-15D6A9773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8388" y="0"/>
            <a:ext cx="612088" cy="5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554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ell phone&#10;&#10;AI-generated content may be incorrect.">
            <a:extLst>
              <a:ext uri="{FF2B5EF4-FFF2-40B4-BE49-F238E27FC236}">
                <a16:creationId xmlns:a16="http://schemas.microsoft.com/office/drawing/2014/main" id="{5B3BF61D-0712-021D-6F3D-07BE39809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0921C9E9-DE03-478C-D10F-901649CA3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111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text on a white background&#10;&#10;AI-generated content may be incorrect.">
            <a:extLst>
              <a:ext uri="{FF2B5EF4-FFF2-40B4-BE49-F238E27FC236}">
                <a16:creationId xmlns:a16="http://schemas.microsoft.com/office/drawing/2014/main" id="{45E5D6C4-2C91-2C9E-190D-205D0FDC4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BE7F723-5BE9-3638-826F-21651DFAE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056" y="0"/>
            <a:ext cx="589419" cy="51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126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and blue text with black text&#10;&#10;AI-generated content may be incorrect.">
            <a:extLst>
              <a:ext uri="{FF2B5EF4-FFF2-40B4-BE49-F238E27FC236}">
                <a16:creationId xmlns:a16="http://schemas.microsoft.com/office/drawing/2014/main" id="{3A5E94F8-34D6-A7D0-5BD9-540B2B8FD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98909245-3839-EC69-8292-CA183F262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01" y="3975653"/>
            <a:ext cx="535317" cy="46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200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9D1D9D0E-779C-547A-CE70-9ECA87DA3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30D69FC2-078F-3286-0244-519294066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726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blue and yellow text&#10;&#10;AI-generated content may be incorrect.">
            <a:extLst>
              <a:ext uri="{FF2B5EF4-FFF2-40B4-BE49-F238E27FC236}">
                <a16:creationId xmlns:a16="http://schemas.microsoft.com/office/drawing/2014/main" id="{6AFD49E3-D4A1-8ADB-AC3A-E0AC5889D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E126891-60A0-80B4-FDBC-A559C00EF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372" y="0"/>
            <a:ext cx="600628" cy="52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753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yellow text on a blue background&#10;&#10;AI-generated content may be incorrect.">
            <a:extLst>
              <a:ext uri="{FF2B5EF4-FFF2-40B4-BE49-F238E27FC236}">
                <a16:creationId xmlns:a16="http://schemas.microsoft.com/office/drawing/2014/main" id="{2536394D-ED2D-51C2-797D-0CB6DAF3E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8360428D-8873-34FE-AE3E-16E052CAD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390" y="0"/>
            <a:ext cx="662609" cy="5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539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signs on a pink background&#10;&#10;AI-generated content may be incorrect.">
            <a:extLst>
              <a:ext uri="{FF2B5EF4-FFF2-40B4-BE49-F238E27FC236}">
                <a16:creationId xmlns:a16="http://schemas.microsoft.com/office/drawing/2014/main" id="{218C73E8-D438-0553-6D8D-C0DFEEE45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52012F81-F41A-2E8C-C690-B53970594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5718" y="0"/>
            <a:ext cx="634758" cy="55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550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text with black text&#10;&#10;AI-generated content may be incorrect.">
            <a:extLst>
              <a:ext uri="{FF2B5EF4-FFF2-40B4-BE49-F238E27FC236}">
                <a16:creationId xmlns:a16="http://schemas.microsoft.com/office/drawing/2014/main" id="{6A0AE9CC-7C0C-F4B1-2F22-EE57179C3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6C184162-F3F9-CBBB-451B-6C66D4765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0436" y="0"/>
            <a:ext cx="720040" cy="63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954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drawing on a bed&#10;&#10;AI-generated content may be incorrect.">
            <a:extLst>
              <a:ext uri="{FF2B5EF4-FFF2-40B4-BE49-F238E27FC236}">
                <a16:creationId xmlns:a16="http://schemas.microsoft.com/office/drawing/2014/main" id="{2A1E8928-A68E-C569-8F70-9F145F4F3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DA807348-E58A-B7A3-E23A-5FD9B54E5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387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circle with text&#10;&#10;AI-generated content may be incorrect.">
            <a:extLst>
              <a:ext uri="{FF2B5EF4-FFF2-40B4-BE49-F238E27FC236}">
                <a16:creationId xmlns:a16="http://schemas.microsoft.com/office/drawing/2014/main" id="{D513EF40-9C98-2405-14FE-4447D4AD4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CE0CC550-F82E-34F2-2B56-8931347D0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428" y="0"/>
            <a:ext cx="706047" cy="6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780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ook&#10;&#10;AI-generated content may be incorrect.">
            <a:extLst>
              <a:ext uri="{FF2B5EF4-FFF2-40B4-BE49-F238E27FC236}">
                <a16:creationId xmlns:a16="http://schemas.microsoft.com/office/drawing/2014/main" id="{818FF25C-2559-2623-09B5-02161B6F8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C96E001A-76E7-BA2C-F301-9F64BA3E5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730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ircle with black text&#10;&#10;AI-generated content may be incorrect.">
            <a:extLst>
              <a:ext uri="{FF2B5EF4-FFF2-40B4-BE49-F238E27FC236}">
                <a16:creationId xmlns:a16="http://schemas.microsoft.com/office/drawing/2014/main" id="{CBE7576F-A55B-FA47-2E0B-81AA07A03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EAA82B14-EDCF-5FDF-6CD4-4376EE8D2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1693" y="0"/>
            <a:ext cx="612088" cy="5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922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10D18232-C498-F2D9-2CAA-A1B55911F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97E06FE2-1D82-0D67-47E2-31C452019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056" y="0"/>
            <a:ext cx="589419" cy="51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95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sign&#10;&#10;AI-generated content may be incorrect.">
            <a:extLst>
              <a:ext uri="{FF2B5EF4-FFF2-40B4-BE49-F238E27FC236}">
                <a16:creationId xmlns:a16="http://schemas.microsoft.com/office/drawing/2014/main" id="{17E5F979-5BA9-FF25-B0A5-110E99408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392CE12A-7979-8B09-BE0E-30ECE79E2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378" y="0"/>
            <a:ext cx="680098" cy="59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7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text&#10;&#10;AI-generated content may be incorrect.">
            <a:extLst>
              <a:ext uri="{FF2B5EF4-FFF2-40B4-BE49-F238E27FC236}">
                <a16:creationId xmlns:a16="http://schemas.microsoft.com/office/drawing/2014/main" id="{3B9C4881-AAF7-682F-4B16-AE3AE34E5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8D6CC010-DCEE-28AE-4705-81F15384E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378" y="0"/>
            <a:ext cx="680098" cy="59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72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FCDF2D3C-F5F7-4745-6E21-ED18EADF4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E6DE6AD9-88AB-57DD-D589-3D50A79C3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5545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aper&#10;&#10;AI-generated content may be incorrect.">
            <a:extLst>
              <a:ext uri="{FF2B5EF4-FFF2-40B4-BE49-F238E27FC236}">
                <a16:creationId xmlns:a16="http://schemas.microsoft.com/office/drawing/2014/main" id="{D460A0E3-0F6D-D562-5130-1BD04063A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E6257BE2-CD83-A133-D30F-3BDA6A456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761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A6005C24-B48F-1B6F-B168-E35F53B98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D42F30BA-D792-225D-4F3D-EF140DA28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512" y="0"/>
            <a:ext cx="680963" cy="59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20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aper&#10;&#10;AI-generated content may be incorrect.">
            <a:extLst>
              <a:ext uri="{FF2B5EF4-FFF2-40B4-BE49-F238E27FC236}">
                <a16:creationId xmlns:a16="http://schemas.microsoft.com/office/drawing/2014/main" id="{E63011D3-E54F-700E-57B4-F661BF938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804206BF-5694-4007-BC80-5985D6BFE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027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82553385-E86F-86EE-2837-DF5CD217D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037ED4BA-4746-1AB7-883D-5C99AFAFE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628" y="0"/>
            <a:ext cx="629847" cy="55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063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F1460E49-3FEA-BF02-0EDC-921E2FAE8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D365136C-6EFD-C4F1-E39F-48B1792F5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813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page with text&#10;&#10;AI-generated content may be incorrect.">
            <a:extLst>
              <a:ext uri="{FF2B5EF4-FFF2-40B4-BE49-F238E27FC236}">
                <a16:creationId xmlns:a16="http://schemas.microsoft.com/office/drawing/2014/main" id="{87BB0272-0EB6-FF82-DB60-CB69FE142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2A47D15E-CAA8-1A3E-68B8-DC7F76183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0624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ocument with text on it&#10;&#10;AI-generated content may be incorrect.">
            <a:extLst>
              <a:ext uri="{FF2B5EF4-FFF2-40B4-BE49-F238E27FC236}">
                <a16:creationId xmlns:a16="http://schemas.microsoft.com/office/drawing/2014/main" id="{641653EC-837C-2597-7770-586097E5A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2CB12CB8-39F4-1924-2ECE-7F8044563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982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D09CD29D-0C81-B5FE-F10A-FF072A43E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260B7D9-18C5-73EF-EBEB-FC60E6610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C6A7E5C-63D2-A72A-9D64-1700753F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84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019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D808D83A-108A-6EB9-CF1E-53A890F09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C2AE2B79-7293-088A-F29E-74F2FD8CB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8207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ook&#10;&#10;AI-generated content may be incorrect.">
            <a:extLst>
              <a:ext uri="{FF2B5EF4-FFF2-40B4-BE49-F238E27FC236}">
                <a16:creationId xmlns:a16="http://schemas.microsoft.com/office/drawing/2014/main" id="{0996F9C2-2970-F629-7AC6-F225A6959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131B2EC4-E8C0-A014-62C3-6D93489D1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619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4FACB5A3-48AD-1B95-409C-F61B7BC77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2FAF4D27-C301-66E2-806F-83647D52B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860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white and blue text&#10;&#10;AI-generated content may be incorrect.">
            <a:extLst>
              <a:ext uri="{FF2B5EF4-FFF2-40B4-BE49-F238E27FC236}">
                <a16:creationId xmlns:a16="http://schemas.microsoft.com/office/drawing/2014/main" id="{A2E5CA2A-1552-6CEB-147F-1FA92C83F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5FE59AFB-4C8E-8899-BB02-9909B6AE6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4247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ck of books with text&#10;&#10;AI-generated content may be incorrect.">
            <a:extLst>
              <a:ext uri="{FF2B5EF4-FFF2-40B4-BE49-F238E27FC236}">
                <a16:creationId xmlns:a16="http://schemas.microsoft.com/office/drawing/2014/main" id="{5572C374-C359-F606-37FE-698AF4D35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3AED0DAE-7D34-CB31-C9D7-68DE66B0F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592A57C0-709D-7041-52EC-B18A6946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84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8942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children&#10;&#10;AI-generated content may be incorrect.">
            <a:extLst>
              <a:ext uri="{FF2B5EF4-FFF2-40B4-BE49-F238E27FC236}">
                <a16:creationId xmlns:a16="http://schemas.microsoft.com/office/drawing/2014/main" id="{2F49FFEC-FD12-4AA1-F83D-D9D500404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00CE52BA-07B1-C683-3F70-338B23CE9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981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of a safety instruction&#10;&#10;AI-generated content may be incorrect.">
            <a:extLst>
              <a:ext uri="{FF2B5EF4-FFF2-40B4-BE49-F238E27FC236}">
                <a16:creationId xmlns:a16="http://schemas.microsoft.com/office/drawing/2014/main" id="{37E97DCD-4BE7-F88C-32A3-A62BB2701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1A1F3EE3-9B12-AE18-3434-ACE1DF41C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232" y="68580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5405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quiz with text on it&#10;&#10;AI-generated content may be incorrect.">
            <a:extLst>
              <a:ext uri="{FF2B5EF4-FFF2-40B4-BE49-F238E27FC236}">
                <a16:creationId xmlns:a16="http://schemas.microsoft.com/office/drawing/2014/main" id="{EC1AAE4E-3CD5-01E0-C8A7-CB8C6007A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5105E20D-3DC7-3B6F-716B-D945E54BC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059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list of sources&#10;&#10;AI-generated content may be incorrect.">
            <a:extLst>
              <a:ext uri="{FF2B5EF4-FFF2-40B4-BE49-F238E27FC236}">
                <a16:creationId xmlns:a16="http://schemas.microsoft.com/office/drawing/2014/main" id="{71DA84C8-E981-1C73-0C5B-4B4EC147E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E2909BB6-B5B8-1BD1-03C9-7AEC4925C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4362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list of sources&#10;&#10;AI-generated content may be incorrect.">
            <a:extLst>
              <a:ext uri="{FF2B5EF4-FFF2-40B4-BE49-F238E27FC236}">
                <a16:creationId xmlns:a16="http://schemas.microsoft.com/office/drawing/2014/main" id="{FD55FBA1-6093-A110-E308-1A940B903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1DF264EB-5CD4-CCAF-19AB-7C7583041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2277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list of sources&#10;&#10;AI-generated content may be incorrect.">
            <a:extLst>
              <a:ext uri="{FF2B5EF4-FFF2-40B4-BE49-F238E27FC236}">
                <a16:creationId xmlns:a16="http://schemas.microsoft.com/office/drawing/2014/main" id="{CD3250F2-DFBB-0D75-27E5-47F61A14D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7F08B2D-1F5A-F102-FE60-FDB2EF86A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4AEA8EC8-8C27-591C-32A0-0EB837627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6936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9077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9B3888CF-F40C-8B2A-9F94-77A3E89B0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A5F366C-67D1-B35E-9BD6-963C69C5C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B1202016-7769-EFCE-C916-07CB4ED77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84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814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around a table&#10;&#10;AI-generated content may be incorrect.">
            <a:extLst>
              <a:ext uri="{FF2B5EF4-FFF2-40B4-BE49-F238E27FC236}">
                <a16:creationId xmlns:a16="http://schemas.microsoft.com/office/drawing/2014/main" id="{07D42308-7D0E-49D2-6A5B-4BDC84000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796D9F1D-F9AE-0AF8-6E4D-B57018EA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850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13272693-A508-FC49-F403-13335A2D2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6CE03E3-57D0-29A5-AAF0-50DBFC1A9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508" y="0"/>
            <a:ext cx="657968" cy="57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318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9B51B602-3E2E-0404-FBE0-5EAEF45D2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9FD61A80-89D1-20A1-2813-037A38902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726" y="0"/>
            <a:ext cx="566749" cy="49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632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56971287-F986-542A-238A-386B5168F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5A8454AB-F70D-5282-BFAB-9B0DEC217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704" y="5833996"/>
            <a:ext cx="637644" cy="55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5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BF44E77D-B9C1-7B91-AD22-79B2A3748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1FAF3C07-FE41-DC42-9556-979389305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803" y="6014764"/>
            <a:ext cx="556711" cy="48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11322DDA-DCE7-26C1-7BFA-3239CCDAC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5718" y="0"/>
            <a:ext cx="634758" cy="55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214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Widescreen</PresentationFormat>
  <Paragraphs>0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Sandra Wiseman</dc:creator>
  <cp:lastModifiedBy>Sandra Wiseman</cp:lastModifiedBy>
  <cp:revision>12</cp:revision>
  <dcterms:created xsi:type="dcterms:W3CDTF">2024-06-27T17:20:56Z</dcterms:created>
  <dcterms:modified xsi:type="dcterms:W3CDTF">2025-07-09T10:02:48Z</dcterms:modified>
</cp:coreProperties>
</file>