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2690-E6B6-360D-4537-E292F49A7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AE8AF-6349-2DFD-6498-11680D81D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96AE5-B708-453E-33A5-23310DD1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F796-0C16-7537-E270-8D705E57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DF155-8B75-3776-9D27-081BAA28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2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73D1-B275-ED8A-3132-9ECDA2A2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465A9-4A71-EFA3-4A29-9C75E2CE1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72051-59BC-D12A-2DEB-93AC36E6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040C5-3E26-591E-32FF-A96B1355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FCAD5-6BDD-AE6D-B05C-7FD11E82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0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FFBCD-5208-35FD-F8CA-97A5720BD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BE328-DA9A-5FA7-55BF-9D6DB81A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78937-0676-025D-89EC-3E754E94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EF8F6-ED18-0BE5-ED73-8F95A084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B49CB-DED8-8106-A6D0-62B9A142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2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7B0-00FA-0E3E-999F-E8B4C7D6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8591C-4996-6802-CCEB-381F2C105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7DC7D-5220-8061-1C6B-585152DE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78F73-7B7C-368B-8422-29AF6F0E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0337D-F5CD-E338-1720-E0D234A4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77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214F-F0C4-B027-E950-056B03D1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AA595-77A5-3F65-3BAD-A35BC3EFD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9080-B6C4-4345-FBCE-04018BD1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A2A58-0861-E199-68F0-A8B488F0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9CE86-0D01-BA1A-B28A-76EA065A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4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FC99-A6C1-6571-FE93-885BCFED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0033-7C5E-1F76-D493-7072F44EC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C746B-B6B5-26A4-2297-F0DC3DE6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733BE-15F5-CCE0-C8D5-A00F77F5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1FAD5-7D78-667D-6D8C-9AC6D47F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B7A6A-862E-77CD-1B20-E1DD2C7C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34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B38C-AF15-554E-0753-A8C88C74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D4725-ABEE-CC1E-01D5-15A8F713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A5148-D0CD-EB46-9667-4F4882EDB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D0BA2-B119-8AE5-34C0-40E92B1A4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4C432-72E9-25B0-C60E-1B7006C09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9B2FA-9A24-40F0-13F6-D2A08C6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24B80-4B40-0AAA-D889-E06C326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FE0B0-503D-9974-21A7-C7F5930C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5F66-B5EB-335A-ACE2-3DDF3954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3C6D8-7760-A864-9E6B-EB0BFC7D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121E6-1046-0218-E138-91AF4B68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A39B2-043E-6148-AD1C-B9EF11F6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9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5F5DD-8876-F4BF-22D5-AFB24BFE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11712-6285-4A1A-87C2-7FE06588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4A505-5F4B-0C0F-6FA0-0C7EC060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7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6660-8E07-C75E-A427-315E6476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C4596-1D5E-E685-E26B-EEC7A9CC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84F25-0B60-E78E-2B05-F192B6167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36818-7656-504A-3F3D-E0B05AA8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9488A-3BD6-D17D-3534-54887709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3A5AC-570E-90C0-9E6B-02080B44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8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A2D8-983D-F207-A198-42665812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3D5BB-0A4A-292A-55A2-C26D3FB4D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0809A-EC34-E1C9-4B6A-E2E2A361E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B70D6-4D61-DF17-B988-5BA7FF25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AC267-065B-D91E-F112-64E42FAC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574B6-832D-A93F-A7C0-DBA98AB4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7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8AB4B-ABD9-76E0-1AF9-7EEC41F4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50AA-6300-BD81-CF04-D4369B6D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43609-EEA0-5085-1495-6B6FAF370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EF8586-9C4D-4E55-AB1D-BDBF99F9C8BD}" type="datetimeFigureOut">
              <a:rPr lang="en-GB" smtClean="0"/>
              <a:t>09/07/2026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A0F58-DB9E-DED9-4FC7-C2DAC029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D5C69-E10A-EF87-E411-7E98B893F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F24BA-7F94-46DB-B866-9C42DB7A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9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770286-98FC-D98F-6504-37C475058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09F0A-B84A-F94B-28D9-5711A5F9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FE647-F020-512D-AD82-E872BEDEC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71" y="1598392"/>
            <a:ext cx="2689289" cy="38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9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364A5-183F-5B76-7CBD-3CAD24131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CAD4B-A683-A7B6-0B95-1A4FD6126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0C6292-0B80-456C-361F-6BBB2D519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7974F-FC7B-D2C4-E15D-06BACE44C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635FD-DD17-8B9C-1675-82AD59CE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762614-F10C-0C1D-6EE3-8C220AB14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4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7236B-C09D-38F8-3402-08290D8EF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F060A-B130-A063-366E-C02283B57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07E89A-B324-09A1-45A4-3F9CE1FD3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9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1465F-4958-81D4-B094-9BE9A4935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8AD212-2C93-6631-A989-169A0733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6946D0-C5DB-8F6F-C03E-6ABF84034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2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F52CA-7311-E4E6-FD61-312132CAF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7F31-07C0-6790-1C15-DBEA62B6D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202DCE-7D68-C55F-AF19-90D154128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3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DD54E-3D20-8D87-7A53-8AF93F8A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73D7BD-CCDE-B569-3A5E-EFB7D9AA9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862348-7666-4A22-7F27-95935339C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3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ACE8-4C64-9AED-83EE-83C403BAD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1DA002-3456-DAEB-5EB1-1EA013A1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814F03-2CF5-A159-3E0B-12FC8997F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7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84349-5FF8-199E-387D-AB94EB742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1A852-A655-19FF-1784-28C880197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C76C6C-AD2E-5739-E01D-93A255DC9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5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F106-AD12-0411-4FDE-717A8F265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F7C11-512C-21CD-89B3-9653BDEA6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E791D-8A76-BB02-FD32-192E9367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06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1AC82-9AE7-9EF8-6BCD-435419304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1D9D1-D273-F75A-BCD1-E92B1E834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9EA57D-EAC8-444E-733C-A31F21899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3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C4BAF-F27B-FBD7-A310-7380D4582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CDECF-C91B-ADD9-24AC-4EFC513CA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D9E075-4FBA-CE04-EC79-D1FEC8666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6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9E889-EBCA-D080-2BF8-EE6DEB6CC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BB279-697C-A113-5A16-C75D9142E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1FC8A7-63A0-093E-D582-D732AB920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5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60EAA-E899-4DF5-9712-6E770790B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B39A2-4A9A-8BE9-6AAA-F288B516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F42B45-BA03-EA70-E4CA-EB5E121F5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6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597A7-4FC5-205B-65D9-17B2F846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1F585A-0BDC-8D64-5CBB-4CB478FC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9C1339-17EC-EA03-167B-372E1C4D7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6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1F83F-8F92-4A4E-6696-022AEB54B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F8E7FD-908D-573E-1A5A-A77D2AC22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60207-045F-17D9-7AC7-F2B3D2CB7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8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F8D49-D634-E11D-ABB8-1F098792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261E71-7D80-2577-AEEA-CB192C4FC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F5A07-6E97-E38C-93C4-2376D3E8C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7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081E1-BEEF-BC82-0E54-C36653D65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33C3AA-8F95-A1AB-0618-2951A6444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D9591F-02A5-8CE4-70AE-2E30D21C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A96BE-BB11-04DD-C38F-F302645B8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92F2B5-B447-D5A6-006E-80DF3AC93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4D8B3-9DE2-1953-8E71-76279403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7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ADF4F-51B0-F229-661F-827A0AD33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F2BB96-C8FB-D343-85D3-6D4E94C7D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E72F9-6E3C-2512-9312-D6BFCA28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4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2D70D-DD90-8EBE-CFA2-B932B448D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5A6E55-0D6B-D653-CD20-22FA85369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EE4C0B-C412-8A81-2CF6-50083C94F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42" y="0"/>
            <a:ext cx="799858" cy="6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6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Wiseman</dc:creator>
  <cp:lastModifiedBy>Sandra Wiseman</cp:lastModifiedBy>
  <cp:revision>10</cp:revision>
  <dcterms:created xsi:type="dcterms:W3CDTF">2025-07-09T09:50:52Z</dcterms:created>
  <dcterms:modified xsi:type="dcterms:W3CDTF">2026-07-09T08:48:22Z</dcterms:modified>
</cp:coreProperties>
</file>