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2" d="100"/>
          <a:sy n="32" d="100"/>
        </p:scale>
        <p:origin x="2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3B51F-152B-0B60-9CD4-C51ACBD6B5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432FCD-E789-BA6F-5545-458C0CF4A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61FC7-FB5A-562B-4510-619365058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C5D5-6948-46C0-874E-0689F9583D10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2B07F-CCBC-1187-ECBC-90D88C6B7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E16F0-C37F-AE0D-EE53-7C1177842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F96-46F8-4C39-9B1F-13B2E506C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273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77B02-38DA-1C8C-E75D-C66868E4A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43E95F-D984-294B-1A8F-FE57865ECF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47264-36C5-7BE3-0E70-517554A93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C5D5-6948-46C0-874E-0689F9583D10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7E8A0-D27A-CE84-A2D8-05D518DA2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354C8-1108-94F9-9B46-3B6EE2998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F96-46F8-4C39-9B1F-13B2E506C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65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753D8F-F165-4F94-329C-015021E5FA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54BBD9-5387-8ED3-599D-C671C3CBE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E831F-8B8D-19B6-B7E9-412CDAA4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C5D5-6948-46C0-874E-0689F9583D10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CAD18-7BE7-0573-3881-27FADA9AF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055C9-AF49-12D1-69BD-F3D5D574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F96-46F8-4C39-9B1F-13B2E506C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056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87323-79AE-46C4-27FE-31348197E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DE3FA-13BA-1BD6-287E-9361335C3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3012A-195C-441D-5D78-24DCEC6B7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C5D5-6948-46C0-874E-0689F9583D10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4974B-7D94-55F3-8352-3541427C6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478A1-CEEA-87DC-785A-D41797652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F96-46F8-4C39-9B1F-13B2E506C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99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8370F-4C45-5323-091F-0E5FDC2E1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67F9B-C1B6-F074-ED3E-6EAA226AA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B83AB-9CBA-89BA-7FCA-7D043FA5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C5D5-6948-46C0-874E-0689F9583D10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0C412-3A46-C9CF-E103-CD6B8E4C4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F2DA9-A578-F9F3-8773-179BF9AD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F96-46F8-4C39-9B1F-13B2E506C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596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E7C2F-D6CC-2C83-1BCB-A06E917DD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F592B-F672-E5C2-D663-3424338232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D19EBC-A0A5-D646-BCED-D36F1EDA9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A2EDD6-AC19-7F38-7FC9-AB41F525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C5D5-6948-46C0-874E-0689F9583D10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AAF8B-57A4-58D3-20A9-4F2084AA2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D0BF3-6185-2A11-7302-BB4676DB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F96-46F8-4C39-9B1F-13B2E506C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215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A6410-7877-962C-C756-2C6A69957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B775D-2883-CC61-B71C-429767CDF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6A9D71-AB51-F082-ECD6-B39F7AFC0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E7160D-5D69-8C35-B110-C89EADB41E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1EDFFE-15A5-3796-D826-EFC0270298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856C65-CCA1-688F-58B2-566C51DCF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C5D5-6948-46C0-874E-0689F9583D10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5E8AD-5C73-351B-2E38-2C3AB8372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3E044D-BF67-D111-1A2A-7D2A7C7C1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F96-46F8-4C39-9B1F-13B2E506C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657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E58E5-0765-BA68-5A1C-D786FAEF1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6E4549-2E62-9340-3791-87E6F99E6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C5D5-6948-46C0-874E-0689F9583D10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7DC5E5-18E8-03D6-6253-2D55732C1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364BD-DDC2-00D9-AD02-CB9E70372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F96-46F8-4C39-9B1F-13B2E506C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440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4A7F0-82DA-0B21-6B55-2F142EDD2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C5D5-6948-46C0-874E-0689F9583D10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5567B2-67C0-9069-BCF7-BE9BB747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1C9E5-F75C-0472-F284-DBA98C44D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F96-46F8-4C39-9B1F-13B2E506C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69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6B59B-AD76-C549-5647-CB5880D58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F98D6-5494-D62F-E4B4-2DA37476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717EB-F7AE-94BA-AA7A-969AC6C99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F6795-34B3-6721-88C2-8BBC95EDB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C5D5-6948-46C0-874E-0689F9583D10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5D4D-BD5C-F4C7-F48B-1ABDA5B11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687F7-9FC4-B81B-E665-A6C823F4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F96-46F8-4C39-9B1F-13B2E506C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51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57D3A-7CF2-41E7-B365-A1855F0E9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B4721F-07E5-008D-775D-5D80487E4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30FE6D-53A8-3FD9-A435-C487C5BA6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1FFE5-C2DB-C07F-AF22-E5C29584E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C5D5-6948-46C0-874E-0689F9583D10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561892-5E2D-0CC1-5AEC-6985E0787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AE09A-B216-41F8-ADD1-F93A62D49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F96-46F8-4C39-9B1F-13B2E506C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772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FCE25-2098-7D72-1892-2A3437703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E8D04-254A-1D2E-47F8-0829B596B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343E9-F47D-0926-857A-E44D4BCC2A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BBC5D5-6948-46C0-874E-0689F9583D10}" type="datetimeFigureOut">
              <a:rPr lang="en-GB" smtClean="0"/>
              <a:t>09/07/2026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8A892-4296-8C26-5AA0-39DF896608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F49FB-5D83-784B-53CD-B26FBC53B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9A6F96-46F8-4C39-9B1F-13B2E506C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26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798B34-356E-DB03-3C14-A7915365F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0FD0749F-2D8A-F7A3-A5E7-C4D1D0665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801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B87C95-134F-10A3-BF72-75786E22B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B7B93ABA-C2AB-B7AE-219F-F6692A905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678" y="4393096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596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2129A-5327-7003-7574-9CE0835FC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0ACAF295-1A58-C039-F1CC-15D6A9773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421" y="2551043"/>
            <a:ext cx="785891" cy="6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554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80E42F-1AC4-CDBD-977E-6A27B9805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0921C9E9-DE03-478C-D10F-901649CA3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452" y="1292086"/>
            <a:ext cx="671336" cy="58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111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CA506F-243E-C457-DE1E-F6079D503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BE7F723-5BE9-3638-826F-21651DFAE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160" y="3170582"/>
            <a:ext cx="484927" cy="42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126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3109B1-C832-09C3-CD96-40767BECD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98909245-3839-EC69-8292-CA183F262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583" y="1769166"/>
            <a:ext cx="535317" cy="46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200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C72CD5-EF52-FE43-D621-337051A07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30D69FC2-078F-3286-0244-519294066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191" y="1778828"/>
            <a:ext cx="637645" cy="55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726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B036BC-8D31-89BD-E021-FE4D38C89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E126891-60A0-80B4-FDBC-A559C00EF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372" y="6331336"/>
            <a:ext cx="600628" cy="52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753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A3E43-DC4D-80EF-6370-9AE6619C0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8360428D-8873-34FE-AE3E-16E052CAD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390" y="0"/>
            <a:ext cx="662609" cy="5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6983A6-9C29-B4DD-06F2-4DFCB44F6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44" y="1712963"/>
            <a:ext cx="2079274" cy="296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39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F78FB4-CE62-AF21-2C6D-DB54539F4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52012F81-F41A-2E8C-C690-B53970594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5718" y="0"/>
            <a:ext cx="634758" cy="55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550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65F738-68FA-1C6E-F132-09363A53B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6C184162-F3F9-CBBB-451B-6C66D4765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040" cy="63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954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6F5557-0259-E5F3-3D68-5CE7CF141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DA807348-E58A-B7A3-E23A-5FD9B54E5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387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9EA5FA-FDE0-ED8B-E7FA-1EC99C02C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CE0CC550-F82E-34F2-2B56-8931347D0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44078" cy="47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780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F0EAE2-BFA0-AEC7-D43A-FD96991AF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C96E001A-76E7-BA2C-F301-9F64BA3E5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364" y="6278324"/>
            <a:ext cx="661085" cy="57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730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3F827C-9CBE-CE0F-1823-64EE528D0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EAA82B14-EDCF-5FDF-6CD4-4376EE8D2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912" y="6321287"/>
            <a:ext cx="612088" cy="5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922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0D902C-157F-1D4B-E971-D4C9B605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97E06FE2-1D82-0D67-47E2-31C452019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056" y="0"/>
            <a:ext cx="589419" cy="51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95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9D07EE-2AC8-F19F-E40D-AD03F3E89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392CE12A-7979-8B09-BE0E-30ECE79E2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378" y="0"/>
            <a:ext cx="680098" cy="59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7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885A6B-F7D5-6539-DBB1-DA2FEE1CE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8D6CC010-DCEE-28AE-4705-81F15384E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148" y="0"/>
            <a:ext cx="621328" cy="54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72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39FDAA-CF5F-6371-B0B0-6E97BB87C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E6DE6AD9-88AB-57DD-D589-3D50A79C3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512" y="0"/>
            <a:ext cx="680963" cy="59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554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44904E-30AA-5334-2D52-C8B2856F6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E6257BE2-CD83-A133-D30F-3BDA6A456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390" y="0"/>
            <a:ext cx="661085" cy="57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761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526A4C-C06E-3C67-ABEB-CAD6AAF9D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D42F30BA-D792-225D-4F3D-EF140DA28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512" y="0"/>
            <a:ext cx="680963" cy="59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20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681B12-179C-F611-19D6-1EFEBD1A6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804206BF-5694-4007-BC80-5985D6BFE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027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07A5BF-2789-8FE4-8AC7-C8CA59DDA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037ED4BA-4746-1AB7-883D-5C99AFAFE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628" y="0"/>
            <a:ext cx="629847" cy="55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063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CD27F1-4F3B-D449-3E39-B354D7FD8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D365136C-6EFD-C4F1-E39F-48B1792F5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813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845464-B588-E2BC-C492-6F9D6C1D8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2A47D15E-CAA8-1A3E-68B8-DC7F76183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0624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75F94A-2A1A-33FE-501F-5CAEBF68C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2CB12CB8-39F4-1924-2ECE-7F8044563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982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F16C46-CC12-AFCE-C032-EAD07C3CB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260B7D9-18C5-73EF-EBEB-FC60E6610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C6A7E5C-63D2-A72A-9D64-1700753F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84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019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E9A224-871F-8C60-BB39-67493BDC7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C2AE2B79-7293-088A-F29E-74F2FD8CB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820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457A52-B16C-C00B-0673-4F2AD1D66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31B2EC4-E8C0-A014-62C3-6D93489D1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619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2446F9-A5B7-71E4-C57F-2B6AFDDAD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2FAF4D27-C301-66E2-806F-83647D52B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860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E0ACAC-9294-EE88-651A-54A31B231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5FE59AFB-4C8E-8899-BB02-9909B6AE6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4247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19CBB5-9BB8-DB48-ADD3-1973303E2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3AED0DAE-7D34-CB31-C9D7-68DE66B0F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592A57C0-709D-7041-52EC-B18A6946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84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8942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E2352-5DED-90C5-7800-F7760AA54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00CE52BA-07B1-C683-3F70-338B23CE9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634" y="0"/>
            <a:ext cx="700841" cy="6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981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4362D8-2789-CA25-C7B4-9CD241DA3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A1F3EE3-9B12-AE18-3434-ACE1DF41C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232" y="68580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E57310-0803-B8B2-3CED-FC3F1F93E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819" y="261577"/>
            <a:ext cx="2178411" cy="3167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D34E48-C8A0-A259-5641-29062E6F2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718" y="261577"/>
            <a:ext cx="2363282" cy="316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405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AA61CB-F484-3046-A18B-11F5595A2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5105E20D-3DC7-3B6F-716B-D945E54BC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05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2A5941-29C6-45F2-F100-EBE12A19C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E2909BB6-B5B8-1BD1-03C9-7AEC4925C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4362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957DB9-5791-DBCF-38AD-130E51747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DF264EB-5CD4-CCAF-19AB-7C7583041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2277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8BD184-8BD2-3213-80B9-98C39A742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7F08B2D-1F5A-F102-FE60-FDB2EF86A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4AEA8EC8-8C27-591C-32A0-0EB837627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6936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9077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7BA8FC-AC95-6E09-EE80-C8B752503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A5F366C-67D1-B35E-9BD6-963C69C5C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B1202016-7769-EFCE-C916-07CB4ED77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84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8149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8D07C-56BA-0BD2-3F94-A832B4AF7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7315E-AC8E-00B3-B131-6B5AFEB95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4C4F2C82-6D08-08AA-EB73-573E95232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207F03CD-92CF-DBD4-F621-77F345AE3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84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76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6E889-1A85-AC48-629D-C87571BB0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57CCB5-920D-19D3-39A2-569D25E51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09BF7A90-F365-6475-138A-B8F049BDB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B4ACD342-31F2-11B2-33C5-957DBFA99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84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8125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A7A58-DB77-780E-1610-8BE67C551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95F33B-5E7D-1E0A-239C-C966EB54C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9A346D48-844E-A74C-4B15-1A79278CE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A32417A4-0F41-5207-F5B0-78643E194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84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454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B38E5-1DAA-89EF-5937-EC2DC0133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186980-64D8-3645-248F-3F1C86067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E06A40F4-C993-414E-49C8-324333CA0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354F1E18-716A-A31D-D79C-F84433DF2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84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8271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FC231-1E11-D37C-414E-72B014FB5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09A9D5-E0C6-BD3D-52FE-2EF02EB68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43ED6DC1-A941-F6E7-219A-3C5E49BB6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84496200-2605-D496-E510-44AC5668A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84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542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B9277F-F2FF-3A75-D3CA-9B458230E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796D9F1D-F9AE-0AF8-6E4D-B57018EA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8508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51721-50E0-430F-4418-6C62D97D0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12A78D-4084-1DBC-3B06-9288BA90C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A9986C83-55ED-7164-1AEB-C0584EC4D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534AF29C-1B18-1944-38D8-EC18DD214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84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8596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2F279-E72A-9689-8FC2-8B20D0E93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AA2DBA-C9A2-14A9-3E3C-8D16B645B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CEBA7C8C-C8ED-B54F-D42B-081E475D8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17AE09A-AFA2-C95D-4EDE-F2D158055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84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23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368F65-A7B0-2520-F1D3-AD236F413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6CE03E3-57D0-29A5-AAF0-50DBFC1A9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508" y="0"/>
            <a:ext cx="657968" cy="57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318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A1DA61-AE3B-B02F-01FF-BDA307FFE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9FD61A80-89D1-20A1-2813-037A38902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943" y="1590261"/>
            <a:ext cx="566749" cy="49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632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247C00-D5BF-A9ED-E7D2-26303A629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5A8454AB-F70D-5282-BFAB-9B0DEC217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704" y="5833996"/>
            <a:ext cx="637644" cy="55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5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53B8DA-8459-AC2E-3C7E-5B07284B8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FAF3C07-FE41-DC42-9556-979389305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751" y="5895494"/>
            <a:ext cx="556711" cy="48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214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Office PowerPoint</Application>
  <PresentationFormat>Widescreen</PresentationFormat>
  <Paragraphs>0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Sandra Wiseman</dc:creator>
  <cp:lastModifiedBy>Sandra Wiseman</cp:lastModifiedBy>
  <cp:revision>19</cp:revision>
  <dcterms:created xsi:type="dcterms:W3CDTF">2024-06-27T17:20:56Z</dcterms:created>
  <dcterms:modified xsi:type="dcterms:W3CDTF">2026-07-09T10:20:06Z</dcterms:modified>
</cp:coreProperties>
</file>