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10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311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314" r:id="rId39"/>
    <p:sldId id="294" r:id="rId40"/>
    <p:sldId id="295" r:id="rId41"/>
    <p:sldId id="296" r:id="rId42"/>
    <p:sldId id="297" r:id="rId43"/>
    <p:sldId id="298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2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2" d="100"/>
          <a:sy n="32" d="100"/>
        </p:scale>
        <p:origin x="11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7A124-02F2-D206-BDB7-7E6CACBF3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352B3F-D0AA-ED3C-8054-99BA63920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A0A63-4CEB-B625-60B4-C68B0B83B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DBEE-5ED8-4CE1-B847-7332E38CAD4D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25950-87A3-D666-9FD2-CFAE14C0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76EF5-8835-21FD-789B-9689F73C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793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AC876-35BA-EC8B-E46A-11E9D2A5B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6F074-2631-2F50-0DE0-C7A9D0E91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5DCDA-0ADB-3E5A-5A42-1356A13BD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DBEE-5ED8-4CE1-B847-7332E38CAD4D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593D4-5EE8-30A0-2F16-D65034BE2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8BB66-62EB-2241-9476-B8D5D05AF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91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4B26E5-A87D-1016-C166-150DF1A125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DA1E1-110E-CE6E-0F6E-39F75C761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027D5-32F8-A420-E92F-648DCEA2C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DBEE-5ED8-4CE1-B847-7332E38CAD4D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D803A-0B5F-8D8F-DF67-71F2D1B5D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1DB88-69F2-FDA3-2CB7-D784A7C08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055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91085-B98D-72BC-E8CA-D82C24895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6E3A1-1D5B-54BB-83F7-224CF13A7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AB9FB-11E2-037B-AE7E-6E25C093C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DBEE-5ED8-4CE1-B847-7332E38CAD4D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5CAE5-0592-E89C-C052-FC855EC91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F9D2D-1F72-B4AD-97D2-4F7FBF5BC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74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FAA57-E603-735C-80CD-DDF206B14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22C75-5E3C-C1EB-30C7-4ABA86B3E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26804-F8F9-2F72-7297-9696CD1D4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DBEE-5ED8-4CE1-B847-7332E38CAD4D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CA028-E096-0438-B19B-B33219186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B4F60-B5DE-FBD2-C626-879ED5868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076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EAE53-42E9-7C74-49FA-0ED04E145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BE08F-CA40-81DE-1B03-CD34056BA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96AB0-74C1-398D-A06E-9A3F37474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280849-0F18-2DCD-17E0-591668A53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DBEE-5ED8-4CE1-B847-7332E38CAD4D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0BD70-D6F0-191C-51B9-F8CB793B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14DF2-BA0E-3E57-0541-AC67B8BE2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251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A697F-71A4-B0E6-9715-650FC9915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64FCFB-A1ED-7862-40F7-6269BB0DA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852DB-0E1E-1969-A19F-C5D071BF3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A62A92-941F-12F7-A495-302F9A98BD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EC8C28-CBB7-A611-5C54-E917017142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935AC1-3622-BDEB-F3BC-799EA0D12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DBEE-5ED8-4CE1-B847-7332E38CAD4D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16A5EB-9F07-3C01-51E9-B6A025132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018A7A-76B7-DCDF-90CD-D3671C7F5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809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E1AD3-D47F-4BEC-1C0A-726445F27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A201D-F689-9BED-1C66-0C32BF6B4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DBEE-5ED8-4CE1-B847-7332E38CAD4D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32183D-C846-0206-0BE4-84D1AEE35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B52A-93E5-B250-0358-4919967B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14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A48460-A13D-5528-C490-563F4B562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DBEE-5ED8-4CE1-B847-7332E38CAD4D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66C42C-5B62-9A77-1A24-1330291D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AF6A3-523A-85D0-1ABB-188D31912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25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FC973-C757-024B-46F6-54D1E1A23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BFB93-B7B3-7A55-6F47-23C40DD8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74B187-A650-7769-D0E6-360F79195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D6F527-3CA1-0D7F-3DCE-9EA41FB9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DBEE-5ED8-4CE1-B847-7332E38CAD4D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8ECD7-9640-19A2-7250-25BFA8133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0FB96-F438-B5B0-4436-DF22FDD34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280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9E291-3F7C-9554-1B33-53130CB17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B0FC63-2EAA-1F7E-80D9-8FB6C6FAB7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8B5E3-3139-B197-87EB-F84EA7865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67608-9E8C-346A-6197-DBD7FF795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DBEE-5ED8-4CE1-B847-7332E38CAD4D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73DFC-03E2-E760-7A56-2E11B9840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FD520-9E42-EF5F-0CAE-E62FB8A1B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279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53B561-E966-BCAD-9D04-398989B08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14648-8B69-13A9-7B62-D905341AD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E3FC4-174B-00A7-7401-E951AF58E8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3BDBEE-5ED8-4CE1-B847-7332E38CAD4D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58301-D78A-F9C4-F03C-5BABB12968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287A6-78F2-45C9-1B0E-4FD4336A8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84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838193-AF2F-76A8-4EFA-371AC71B3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4B518976-A47C-6D0F-AC21-F625F0803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2" y="788274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304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8C0183-4C8B-E0B3-0B81-35C342E0C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368E9BD-DFB7-16CE-2871-21C9B300E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456" y="5225141"/>
            <a:ext cx="508995" cy="44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025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C863F0-585A-EBE3-B34A-72D5E2CE4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6DEB427-AD89-6345-3EA8-A5C9CF30F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801" y="5268685"/>
            <a:ext cx="459336" cy="40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667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7BCF8D-854C-3B4E-60D1-913D5F9BE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3BB4285-0C19-2F81-CC36-578F1699E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229" y="5289509"/>
            <a:ext cx="460417" cy="40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506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A6302B-BAF9-973F-61C9-51C274E0E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BB793674-142E-503F-02BB-A5C2C05B3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033" y="5274042"/>
            <a:ext cx="428399" cy="37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070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BDB4DA-6EC6-6BD8-B4BC-604A09AC1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EA704E11-EAFF-E653-27F9-FB9D90B0B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833" y="5281862"/>
            <a:ext cx="481553" cy="41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030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13C4D-A7BD-5007-148B-D0EBC07F9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2E1666B9-12A7-AEE3-D718-45973963B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152" y="5257800"/>
            <a:ext cx="521409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269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90C724-A298-A5FE-3312-5673C678E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4CC2459-5D65-7B30-0D97-8657A18B4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149" y="5257800"/>
            <a:ext cx="494032" cy="4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762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D1C19C-75E9-91E3-1CA2-8970872AC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2AADDA2-1BE3-3A6F-5A3A-A606CE02F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366" y="5291603"/>
            <a:ext cx="445615" cy="39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230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E8E499-C45A-E848-F833-732E78272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9F217E5B-B861-7D78-BA5E-0D2899BD5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0075" y="5777449"/>
            <a:ext cx="487433" cy="42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781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8F29ED-A180-CE49-610A-A6BAB0202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20543CCB-0FD4-5128-567C-CD67887FF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214" y="4016828"/>
            <a:ext cx="345058" cy="3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511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0BCB92-2C09-3099-C9B4-DDBD39E58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8118DA-FC3C-42E3-3B91-01ECBFE14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18" y="5965370"/>
            <a:ext cx="483835" cy="42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91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EFDA45-C413-F3C3-71D9-DB2ECA2B5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84512FF5-F43D-4761-3D93-CCB9B976A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334" y="5072170"/>
            <a:ext cx="345058" cy="3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620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01C11C-3969-9978-C784-E88257AFF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793BFB97-7BAA-F6F9-B3DF-87260B260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14" y="3810042"/>
            <a:ext cx="317501" cy="27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131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FFE9D4-C129-13D2-74C6-9BA00D641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BE36E30-A658-C496-17FB-4EB628153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1294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741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16D353-3665-C882-5566-066EE6CF2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93313A4C-865D-5CE3-575A-52D96FFD5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107" y="5983705"/>
            <a:ext cx="530556" cy="46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162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698BAB-D4B7-8AF2-1149-DCDBDD063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5CE74F0A-1EFA-27F6-F22E-42A8D124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991" y="5912834"/>
            <a:ext cx="593083" cy="52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058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A85F06-7723-02B4-741B-CB80605D3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6CCF2E2-45CB-8426-641D-411E9E8F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453" y="5881129"/>
            <a:ext cx="510580" cy="44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20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CC5373-7382-E4DE-4606-5DD695AA5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6332BC38-D72F-D8E3-231D-5C16D118D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4430485"/>
            <a:ext cx="471097" cy="41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133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8954F0-F0E0-F215-4305-763C8DF6F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79563DB-7C3C-E898-F614-8A91707EC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115" y="3929743"/>
            <a:ext cx="454335" cy="47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519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BA73AC-3A5F-6EFB-B61A-0C0EFD7AD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343EE1A-0CFE-C25B-0997-2A15BA8A1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511" y="3953495"/>
            <a:ext cx="430942" cy="37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511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01C809-0399-07B7-D712-C1F79286D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815ACBB8-FCEF-B03D-7463-77DD2C914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9336" y="6382162"/>
            <a:ext cx="542664" cy="4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401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53C04B-46D6-04E3-1983-E5386BABF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C009E688-FD80-31CD-2405-22326BB28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620" y="5061327"/>
            <a:ext cx="544294" cy="47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7334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8AECB3-334F-B044-0DB0-8C41CFE4C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7ECE884C-609A-D12F-779A-0949D21AE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92" y="4957011"/>
            <a:ext cx="548848" cy="48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729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3BC47F-2C92-031A-E5E0-8F4D1C2C3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74C99C00-F012-25F5-D436-61283EAB8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2" y="5355263"/>
            <a:ext cx="359166" cy="31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065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E58934-F6FD-0352-16DC-419A7F5C4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05703E17-2621-5A00-D15D-9479D3FB5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51" y="5325979"/>
            <a:ext cx="371126" cy="3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867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0285C8-E701-C607-5908-AEA1399C6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45C2827-C823-71E5-6D66-C411E6627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57" y="5342021"/>
            <a:ext cx="388768" cy="3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DFE1C0-3257-E3A8-B92E-A082A357E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5FDC7890-4C7A-7140-782B-334955926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058" y="3060605"/>
            <a:ext cx="583480" cy="51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360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402EE4-676F-33B7-0F39-EE922F479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EB2F309-95BC-859D-8673-88DE70F2B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178" y="4601678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3900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F006C8-71E1-8B9A-8A52-69D597951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D17FBB9C-0404-BC4C-F263-18F9D346C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667" y="4722051"/>
            <a:ext cx="563354" cy="49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1562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6EA1D0-D960-41D3-94C0-D1BF6CD56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2839FAC5-6136-BC16-0A70-10E5F43F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698" y="320842"/>
            <a:ext cx="602430" cy="52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230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35E770-084B-4123-2232-24E4B4D68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EE497516-EA4A-DFF4-7BF9-DFBA3E694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62" y="290029"/>
            <a:ext cx="589644" cy="51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634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A7EC15-B69B-7098-8D23-7F7C763D4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660630FC-A671-FDD8-85B3-70A0CC258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6" y="484380"/>
            <a:ext cx="589072" cy="51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732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6A3E4E-04D2-B521-71B1-999CCF942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8D96ACD-E89E-E03A-4EA2-B5CD1B953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334" y="5408489"/>
            <a:ext cx="446323" cy="39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3221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043E10-6598-EEFC-6881-803A70096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CDE45B63-72EB-71A4-22A9-EA62BCF95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657" y="6339695"/>
            <a:ext cx="497007" cy="43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600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A20FFE-7223-DE38-C5C2-A60F84A8A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55446EA7-4C72-9A7A-A030-90ECCFA49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47" y="475277"/>
            <a:ext cx="709610" cy="62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2742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57628F-F0B1-4588-5B74-70AF54DF6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C789643-DD20-3E33-2B46-AB06186D0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33" y="497304"/>
            <a:ext cx="623323" cy="54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5032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47B6E4-48EA-E2F6-6313-5BF5D64FE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9F89ED03-43AF-08AB-8D40-C796945E2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31" y="460734"/>
            <a:ext cx="480785" cy="42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953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6F9FDA-9436-A420-066B-0E46B1E31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AA376154-1209-7B5B-C2D4-138E798E0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021179"/>
            <a:ext cx="402490" cy="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6536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416842-297D-2497-2DE7-13E4042D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7F01BA12-4C94-EA5A-4032-171A93039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269" y="6193972"/>
            <a:ext cx="614841" cy="53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3432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FE9B39-8D71-4A80-5592-E4AD6BFB1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587C6071-B482-B540-EA29-BE2FFCB13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546" y="5096935"/>
            <a:ext cx="462454" cy="40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4298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6ADA72-BB14-C666-5E5A-944DA7124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0FAD0E46-922C-D5B8-24EF-ABB7B3E18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369" y="4527084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5249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604624-CEB3-07D8-5866-A937C7983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E1D3F8A6-9527-CAB3-1894-9859BB324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12" y="35294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0394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67204-7015-4CCC-024E-4FEA9F774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DE46CB30-5E31-8FD5-9392-1E53FD403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7041" y="0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757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11EF70-3A4A-4D82-1133-354A17513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936F1D2-D91C-E6A2-B455-5396EDD97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214" y="144378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5547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398B27-4F8F-9FA6-644E-7C8C71E61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859E001-D54B-9ABA-6AA1-FCCE12D31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107" y="3581400"/>
            <a:ext cx="595893" cy="52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3791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7AD311-6903-816F-06EB-2DCA3FB5C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1221C75-9483-688F-D31F-FD62A31D8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99" y="5618487"/>
            <a:ext cx="556987" cy="4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257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513CA2-D90A-C366-83A2-393B76F59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6E4897BF-E181-5185-09D1-C3385F085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02" y="4104484"/>
            <a:ext cx="805639" cy="70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0059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9C8902-2F45-B804-220B-CC2D64212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C464548-CB0A-B54F-1D92-2E4003EBB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81" y="376989"/>
            <a:ext cx="687370" cy="60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1919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77A18-BEFF-2CE9-0827-78E0E6230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6A4962-C4E3-4F74-D768-6933A3B46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041974F-114B-FC51-D108-F7ECE6251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666" y="3689684"/>
            <a:ext cx="578976" cy="5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3186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A540E-8DBA-527B-0B51-BDC725FA2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8C931A-CF29-7366-3043-5670DE526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58ACF8E-0594-6B98-866C-B86B58F0E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30" y="6350321"/>
            <a:ext cx="578976" cy="5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0124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79E15-1BB0-4138-A9E0-001E18BF9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FDCD72-8493-E42E-59F0-29EAE14AE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DF9C2085-0F1C-E08F-1938-CF87245E8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72" y="305473"/>
            <a:ext cx="486734" cy="42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7692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33AE3-3FFC-F913-B21C-0076C0356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93372A-0B43-325B-C6A8-B99610452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24E6317C-DE16-1283-3D08-A1C5FAA4D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413" y="5935579"/>
            <a:ext cx="578976" cy="5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4370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EF78A-945B-581B-01E7-DAE68CFB3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3D7CC8-396C-9148-72EC-73C80170D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9A084BBA-2BEE-AEDD-F6E4-40E309ED5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53" y="359228"/>
            <a:ext cx="578976" cy="5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9591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B89CE-6727-5F16-2901-5403FE189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620F47-9630-F41D-B4B3-39EC89259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BB899D5F-B0C1-55BB-FC48-9ACD4CC6D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603" y="4138863"/>
            <a:ext cx="578976" cy="5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485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13E0DC-D914-FB4E-BBA4-67C7536AA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992CA30-273F-562C-19C9-3A22137A1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383" y="0"/>
            <a:ext cx="481617" cy="42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CDEADC2-CAE1-6A4D-6631-BA5A2C01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382" y="-1"/>
            <a:ext cx="481618" cy="42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4A06FB57-B920-55BB-2F31-F0D8D1C56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381" y="-2"/>
            <a:ext cx="481618" cy="42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173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709C3-4922-057D-1D7B-327072688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0C3E77-3D19-8F3A-11FE-1C3370BC7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D3FDC2E4-3EBB-257C-4FC3-68654A483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024" y="5037221"/>
            <a:ext cx="578976" cy="5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90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BAE33-F7A1-5256-219C-4619EA934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5A7C77-DCF2-6007-A54B-85EDBE60E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E15132DC-FE62-F86E-18ED-E68A07DE2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676" y="0"/>
            <a:ext cx="578976" cy="5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2192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44E97-94F8-EAF7-1ECF-BF600407E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5EA38C-A36C-BA31-AA7D-1079AF9AA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F279A09-7A9C-FD48-1073-A094D7E86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076" y="3185709"/>
            <a:ext cx="566945" cy="49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4110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C78F1-0790-66DB-56ED-4C5D4A297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2A2EF-D0B4-D23C-6978-23B8BB4B0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B7213064-5757-BE71-73D5-A992CDFC2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308" y="4273799"/>
            <a:ext cx="534860" cy="46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7253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0FAB1-87E0-84BF-6C8F-AB27132AB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EBBA45-9DB9-A1D1-EA25-E2BC1DF01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4C4E6B13-BA44-567D-3A75-140496E6D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29" y="288758"/>
            <a:ext cx="578976" cy="5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9053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D01F3-BDB8-2C33-1465-6344F3505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F60BFE-F1CB-FDF0-2946-6F98ED8F5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4A7C344-9F6E-0959-0503-1D06FD2AC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77" y="449179"/>
            <a:ext cx="578976" cy="5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819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922D5-C4F2-DA93-4FD4-C017FF255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B55395-839B-5D17-CDD3-A0ED05F8B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F7A3163-A9F3-515A-40A8-5EE937880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71" y="336885"/>
            <a:ext cx="578976" cy="5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5932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3E027-79EC-80C4-89DB-CB7F09537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B5311D-4448-EACC-045D-97D847702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0C2025C-8D0B-0D73-A236-EE85B312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66" y="368968"/>
            <a:ext cx="578976" cy="5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1217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7B1EF-AC76-D064-614A-E0D06F0AE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8E73B7-1D7A-4A7E-4B07-5EB1C1B59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73DDA4AB-0832-77EA-E338-7DF791714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50" y="336884"/>
            <a:ext cx="578976" cy="5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2232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B76D3-E19A-8E8B-CC3B-068FF436B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CF3E57-78F8-D0C3-B3A3-AFA175275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C4FAF6F3-9327-7388-DC03-AC8064AEA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29" y="513348"/>
            <a:ext cx="578976" cy="5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876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E4AAB2-0352-5EA8-012D-B6B9F8CD1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A26CBFE5-02E1-6D84-17BC-71C1BEBE8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593" y="3243943"/>
            <a:ext cx="422092" cy="37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064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FDFB2D-AD77-AED4-D2DD-91BBF3646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BDA7CE81-CEC5-EF73-C3CD-736322797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159" y="5246913"/>
            <a:ext cx="422093" cy="37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758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BED494-C906-996B-AB94-B04AB7B1F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BD90C30F-4199-DBA0-1EDD-CB2313C95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344" y="5225142"/>
            <a:ext cx="459336" cy="40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469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0</Words>
  <Application>Microsoft Office PowerPoint</Application>
  <PresentationFormat>Widescreen</PresentationFormat>
  <Paragraphs>0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Sandra Wiseman</dc:creator>
  <cp:lastModifiedBy>Sandra Wiseman</cp:lastModifiedBy>
  <cp:revision>25</cp:revision>
  <dcterms:created xsi:type="dcterms:W3CDTF">2024-06-27T11:18:49Z</dcterms:created>
  <dcterms:modified xsi:type="dcterms:W3CDTF">2026-07-09T09:40:11Z</dcterms:modified>
</cp:coreProperties>
</file>